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1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4" r:id="rId23"/>
    <p:sldId id="269" r:id="rId24"/>
    <p:sldId id="283" r:id="rId25"/>
    <p:sldId id="284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311" r:id="rId36"/>
    <p:sldId id="294" r:id="rId37"/>
    <p:sldId id="298" r:id="rId38"/>
    <p:sldId id="299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265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6" r:id="rId70"/>
    <p:sldId id="328" r:id="rId71"/>
    <p:sldId id="329" r:id="rId72"/>
    <p:sldId id="330" r:id="rId73"/>
    <p:sldId id="266" r:id="rId74"/>
    <p:sldId id="267" r:id="rId75"/>
    <p:sldId id="268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1958" userDrawn="1">
          <p15:clr>
            <a:srgbClr val="A4A3A4"/>
          </p15:clr>
        </p15:guide>
        <p15:guide id="8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411" autoAdjust="0"/>
  </p:normalViewPr>
  <p:slideViewPr>
    <p:cSldViewPr snapToGrid="0" showGuides="1">
      <p:cViewPr varScale="1">
        <p:scale>
          <a:sx n="89" d="100"/>
          <a:sy n="89" d="100"/>
        </p:scale>
        <p:origin x="84" y="360"/>
      </p:cViewPr>
      <p:guideLst>
        <p:guide orient="horz" pos="2160"/>
        <p:guide pos="3840"/>
        <p:guide pos="302"/>
        <p:guide pos="7378"/>
        <p:guide orient="horz" pos="300"/>
        <p:guide orient="horz" pos="4042"/>
        <p:guide pos="1958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F362-8675-4721-B3D0-39A1CC8776A3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8FDAC-67AB-4D09-ADC1-C5FB313C3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1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3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3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6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8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4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47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9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5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6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3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19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706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4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43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3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6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7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0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67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0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6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76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39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55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1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3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358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2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2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64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51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41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01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15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40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0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2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5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2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50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9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09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44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61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786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79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79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4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10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63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721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13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48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265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03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16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5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857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2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715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1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909D2-29CA-412E-99F9-3E7992D20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E2C268-0483-4364-AFBF-4AD4262A6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2FF19-6A18-487C-9498-13A28E5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DEFBF-6159-411F-872C-E98EE989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B7823-345F-4203-B0C9-6DC41BF5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7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46349-D08E-4293-9C0D-F0EA109E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F14E6-CECB-487B-9D76-F68880A15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1DDE8-108F-4DC6-8A4B-E5BF369A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36FD-8FD7-426B-A56F-4652DB18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73BCE-5D25-4109-BA73-CDF30D06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9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4C7D10-CD2B-4736-9522-A67E00A4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49384B-A5CF-4D28-91F4-49005CEF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F019-14AA-4D6F-A98D-3A40E011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081DC-495F-4376-A37B-02D2A9BC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6EB3E-EAB9-44C7-B601-44363DA0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21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A6C2B-D538-4FD8-8CA8-F12956A3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C432D-F3CD-4A31-B21D-CC9B287C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DF0E-4D16-4E3B-9C27-C530DA86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EE65C-0B42-4F57-BD5F-AE0F88D1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33EE-7A9A-4268-8955-CB75A391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1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6C0ED-6BFF-40C6-B8B4-94674584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29E65-C552-4086-A169-11E800E7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EDAFF-8562-47CF-BC24-9E87D734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260B4-1F98-414F-A958-BF4F54F2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D4BAD-E8E4-49A2-8374-044C04AC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0F797-47F1-483D-BBA0-00B003D9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2FBE-A4AC-4D4F-9767-D948F3EB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2A30B-6A1E-4599-B6CE-50FC8938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DA6D-409A-49DB-B261-3B73D526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10838-05FB-4376-89BC-6AAA807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B8A25-9F9E-4354-AD75-C6D0ED9A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1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17AC-C764-465B-ABEC-A988C734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3242C-7A32-469A-AB44-2FDC38F2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663B8-4CD5-4883-A432-153BD514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F91DFB-612D-4449-8D4B-A7F8A24D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51F8C-4539-4820-85B1-BAC886186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AEA9A-1B38-4FF0-8F07-037785B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D851FA-787D-47AF-8A72-2261F6C7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1D7653-41D5-46B6-A724-DF48F691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5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8B77C-9FEC-4419-B876-3580D56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B6343-F348-4BF5-859C-D538E5E2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0ED5D5-15DA-4492-81EA-EF4D65B4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8A119B-DE61-4674-831A-6B0760D0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7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2251C1-A7AA-436E-AE3B-C2EFEF59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6E62FF-08F5-47A0-A942-A9A59AC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0AC7D5-5F14-4E79-912D-2CD50460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4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B5D1B-39B1-4D0E-8E60-CE06EE1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D5555-D988-448B-965C-E31ECFFB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339ED-B92B-43CD-90BA-CD73019C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0A7ED-44B1-4787-91AF-866A9872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72F7B-DF8F-4655-BBCA-96E82100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70C2D-9BC2-43AA-A94B-526C9066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8E789-BB25-485B-8195-5E40DBB1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7B4CF9-0F1A-4C19-8B4C-B2E61DD94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118A51-2817-4E37-93F9-DF018B315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62785-5706-4807-BB87-2F90B17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8350C-F624-4714-87E9-A68F4C55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5F9BB-9F20-407A-9279-BAB81A4F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0672CB-AB77-412F-B265-7830A5E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108D5-2AA8-4005-B1AF-90F9271A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09AB0-4E73-4E8E-984F-45CBBB252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1EFF-D51F-4B3A-B36D-E62471D0C512}" type="datetimeFigureOut">
              <a:rPr lang="zh-CN" altLang="en-US" smtClean="0"/>
              <a:t>2020-12-14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44227-5A90-4B2B-BE07-7AC22055A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A6F93-71CC-488E-A09C-6653F25F2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7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fif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4024BF-FADB-4FFC-AAA4-0F693FA13297}"/>
              </a:ext>
            </a:extLst>
          </p:cNvPr>
          <p:cNvSpPr/>
          <p:nvPr/>
        </p:nvSpPr>
        <p:spPr>
          <a:xfrm>
            <a:off x="0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1FC9D-4643-430B-A189-C6A39A08168C}"/>
              </a:ext>
            </a:extLst>
          </p:cNvPr>
          <p:cNvSpPr/>
          <p:nvPr/>
        </p:nvSpPr>
        <p:spPr>
          <a:xfrm>
            <a:off x="11725275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1B8A66-9E73-47DE-8197-B9FE438A99CB}"/>
              </a:ext>
            </a:extLst>
          </p:cNvPr>
          <p:cNvSpPr/>
          <p:nvPr/>
        </p:nvSpPr>
        <p:spPr>
          <a:xfrm>
            <a:off x="-1" y="6410325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6DCD9B-7692-4E22-9038-14DE9C649E69}"/>
              </a:ext>
            </a:extLst>
          </p:cNvPr>
          <p:cNvSpPr/>
          <p:nvPr/>
        </p:nvSpPr>
        <p:spPr>
          <a:xfrm>
            <a:off x="11725275" y="6410324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071F66-1B6B-4817-B376-2A7157CB6620}"/>
              </a:ext>
            </a:extLst>
          </p:cNvPr>
          <p:cNvGrpSpPr/>
          <p:nvPr/>
        </p:nvGrpSpPr>
        <p:grpSpPr>
          <a:xfrm>
            <a:off x="296696" y="628747"/>
            <a:ext cx="7150223" cy="646331"/>
            <a:chOff x="371375" y="3478825"/>
            <a:chExt cx="7150223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63D297-38D8-4FC6-9087-04DD0CE5F537}"/>
                </a:ext>
              </a:extLst>
            </p:cNvPr>
            <p:cNvSpPr txBox="1"/>
            <p:nvPr/>
          </p:nvSpPr>
          <p:spPr>
            <a:xfrm>
              <a:off x="371375" y="3508442"/>
              <a:ext cx="173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电子科技大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759CA5-078A-4543-B357-A670BD0CACBE}"/>
                </a:ext>
              </a:extLst>
            </p:cNvPr>
            <p:cNvSpPr txBox="1"/>
            <p:nvPr/>
          </p:nvSpPr>
          <p:spPr>
            <a:xfrm>
              <a:off x="2419048" y="3700135"/>
              <a:ext cx="2324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生会宣传部平面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2D21CD-3D3D-4DB2-9AB9-248ABA13D9E5}"/>
                </a:ext>
              </a:extLst>
            </p:cNvPr>
            <p:cNvSpPr txBox="1"/>
            <p:nvPr/>
          </p:nvSpPr>
          <p:spPr>
            <a:xfrm>
              <a:off x="1933374" y="3478825"/>
              <a:ext cx="723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F3E210-661E-49ED-AC70-4C2F62EF0026}"/>
                </a:ext>
              </a:extLst>
            </p:cNvPr>
            <p:cNvSpPr txBox="1"/>
            <p:nvPr/>
          </p:nvSpPr>
          <p:spPr>
            <a:xfrm>
              <a:off x="1380623" y="3821040"/>
              <a:ext cx="1036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UESTC</a:t>
              </a:r>
              <a:endParaRPr lang="zh-CN" altLang="en-US" sz="12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1EE4A2-D753-4EB5-BC73-C615499E31B5}"/>
                </a:ext>
              </a:extLst>
            </p:cNvPr>
            <p:cNvSpPr txBox="1"/>
            <p:nvPr/>
          </p:nvSpPr>
          <p:spPr>
            <a:xfrm>
              <a:off x="2440751" y="3514992"/>
              <a:ext cx="5080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Propaganda Department of Student Union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55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730983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一切以引导观众为目的的排列技巧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9929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54428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排版，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为了传达信息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425120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一种以引导观众观察方式为目的的排列技巧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4629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</p:spTree>
    <p:extLst>
      <p:ext uri="{BB962C8B-B14F-4D97-AF65-F5344CB8AC3E}">
        <p14:creationId xmlns:p14="http://schemas.microsoft.com/office/powerpoint/2010/main" val="23950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372412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983B1B-5126-4578-A133-3D2CD22AE815}"/>
              </a:ext>
            </a:extLst>
          </p:cNvPr>
          <p:cNvSpPr txBox="1"/>
          <p:nvPr/>
        </p:nvSpPr>
        <p:spPr>
          <a:xfrm>
            <a:off x="5144938" y="2958190"/>
            <a:ext cx="530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界面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书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&amp;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纸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杂志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等等   需要传达信息的媒介</a:t>
            </a:r>
          </a:p>
        </p:txBody>
      </p:sp>
    </p:spTree>
    <p:extLst>
      <p:ext uri="{BB962C8B-B14F-4D97-AF65-F5344CB8AC3E}">
        <p14:creationId xmlns:p14="http://schemas.microsoft.com/office/powerpoint/2010/main" val="103398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73883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美学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054486"/>
            <a:ext cx="501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哲学属下的二级学科，一种研究人的审美的学问。它既是一门思辨的学科，又是一门感性的学科。美学与心理学、语言学、人类学、神话学等有着紧密联系。</a:t>
            </a:r>
          </a:p>
        </p:txBody>
      </p:sp>
    </p:spTree>
    <p:extLst>
      <p:ext uri="{BB962C8B-B14F-4D97-AF65-F5344CB8AC3E}">
        <p14:creationId xmlns:p14="http://schemas.microsoft.com/office/powerpoint/2010/main" val="19690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51701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惊艳？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Confusing (⊙_⊙)?</a:t>
            </a:r>
            <a:endParaRPr lang="zh-CN" altLang="en-US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495955"/>
            <a:ext cx="432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人们在感受过众多同类物品后对新发现的内容的好奇，而这种好奇往往是短暂的</a:t>
            </a:r>
          </a:p>
        </p:txBody>
      </p:sp>
    </p:spTree>
    <p:extLst>
      <p:ext uri="{BB962C8B-B14F-4D97-AF65-F5344CB8AC3E}">
        <p14:creationId xmlns:p14="http://schemas.microsoft.com/office/powerpoint/2010/main" val="20742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7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63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2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0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查看源图像">
            <a:extLst>
              <a:ext uri="{FF2B5EF4-FFF2-40B4-BE49-F238E27FC236}">
                <a16:creationId xmlns:a16="http://schemas.microsoft.com/office/drawing/2014/main" id="{AB951B96-BBBF-4473-968B-47B3C249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5" y="1376891"/>
            <a:ext cx="1507192" cy="15071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查看源图像">
            <a:extLst>
              <a:ext uri="{FF2B5EF4-FFF2-40B4-BE49-F238E27FC236}">
                <a16:creationId xmlns:a16="http://schemas.microsoft.com/office/drawing/2014/main" id="{D1570F8B-63A7-4D46-8F7F-AA941E44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24" y="1383767"/>
            <a:ext cx="1479499" cy="14045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查看源图像">
            <a:extLst>
              <a:ext uri="{FF2B5EF4-FFF2-40B4-BE49-F238E27FC236}">
                <a16:creationId xmlns:a16="http://schemas.microsoft.com/office/drawing/2014/main" id="{17FCE6E6-C4EC-4587-87C2-CC3A23EA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3060007"/>
            <a:ext cx="1588687" cy="12249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查看源图像">
            <a:extLst>
              <a:ext uri="{FF2B5EF4-FFF2-40B4-BE49-F238E27FC236}">
                <a16:creationId xmlns:a16="http://schemas.microsoft.com/office/drawing/2014/main" id="{8F6302C1-48EE-42B4-A454-803D6769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29" y="3059170"/>
            <a:ext cx="1253356" cy="1253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查看源图像">
            <a:extLst>
              <a:ext uri="{FF2B5EF4-FFF2-40B4-BE49-F238E27FC236}">
                <a16:creationId xmlns:a16="http://schemas.microsoft.com/office/drawing/2014/main" id="{949F2026-749C-46D6-966F-CD43F610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4531481"/>
            <a:ext cx="1609284" cy="126298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查看源图像">
            <a:extLst>
              <a:ext uri="{FF2B5EF4-FFF2-40B4-BE49-F238E27FC236}">
                <a16:creationId xmlns:a16="http://schemas.microsoft.com/office/drawing/2014/main" id="{074952BD-0334-4284-BF6C-E2FD88E6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0" y="4603219"/>
            <a:ext cx="1447074" cy="11900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D400F2-8546-4337-A5F7-4088ABEFF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1052" y="1383767"/>
            <a:ext cx="1454955" cy="2876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A1C52-182F-4ABE-A10D-2FBC27F8E2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2496" y="4400155"/>
            <a:ext cx="1454955" cy="1393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6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04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查看源图像">
            <a:extLst>
              <a:ext uri="{FF2B5EF4-FFF2-40B4-BE49-F238E27FC236}">
                <a16:creationId xmlns:a16="http://schemas.microsoft.com/office/drawing/2014/main" id="{5D61B03D-C087-4D1E-A288-02A4B6D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61911"/>
            <a:ext cx="5204590" cy="39341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查看源图像">
            <a:extLst>
              <a:ext uri="{FF2B5EF4-FFF2-40B4-BE49-F238E27FC236}">
                <a16:creationId xmlns:a16="http://schemas.microsoft.com/office/drawing/2014/main" id="{38F518A2-E7B4-4665-981F-3D489B83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2" y="1816669"/>
            <a:ext cx="4299549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3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447675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3676650" y="-180976"/>
            <a:ext cx="196194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08847" y="-2057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8D6CE-D6E9-41DC-9B96-91C9E2541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816942"/>
            <a:ext cx="8319911" cy="647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D0E65E-E090-467D-BFB9-B54CD48B5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39" y="2033247"/>
            <a:ext cx="1408472" cy="1408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9F847A-8F97-4421-ACB4-0D52B74616A9}"/>
              </a:ext>
            </a:extLst>
          </p:cNvPr>
          <p:cNvGrpSpPr/>
          <p:nvPr/>
        </p:nvGrpSpPr>
        <p:grpSpPr>
          <a:xfrm>
            <a:off x="4687528" y="1999958"/>
            <a:ext cx="1408472" cy="1408472"/>
            <a:chOff x="4687528" y="1999958"/>
            <a:chExt cx="1408472" cy="14084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1511AC-A312-41C9-81CF-E87930D3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28" y="1999958"/>
              <a:ext cx="1408472" cy="14084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5D859B-E809-406D-9163-583BC55A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234568"/>
              <a:ext cx="271566" cy="27156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A3532A4-97A8-4591-942E-8035929A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581883"/>
              <a:ext cx="271567" cy="2715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1E6B4FE-D2A9-442E-B554-26F0951D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590533"/>
              <a:ext cx="271567" cy="27156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699C799-A55F-4FFE-BAB9-D1AED5FA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835" y="2234569"/>
              <a:ext cx="271566" cy="2715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A2C1DE4-9334-4043-A60E-5E14ACD2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914075"/>
              <a:ext cx="271566" cy="2715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379934-01C9-4700-99CB-D62C3F4E1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884" y="2234567"/>
              <a:ext cx="271567" cy="27156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B1FFF44-4E60-4BE4-A436-415641BD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360" y="2581883"/>
              <a:ext cx="271567" cy="27156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D70C070-034B-4F8A-A5EA-0106F2D2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892" y="2920855"/>
              <a:ext cx="271567" cy="27156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77D04B-6832-481D-A75D-C7646002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729" y="2914075"/>
              <a:ext cx="271567" cy="271567"/>
            </a:xfrm>
            <a:prstGeom prst="rect">
              <a:avLst/>
            </a:prstGeom>
          </p:spPr>
        </p:pic>
      </p:grpSp>
      <p:pic>
        <p:nvPicPr>
          <p:cNvPr id="9217" name="图形 9216" descr="线箭头轻微弯曲">
            <a:extLst>
              <a:ext uri="{FF2B5EF4-FFF2-40B4-BE49-F238E27FC236}">
                <a16:creationId xmlns:a16="http://schemas.microsoft.com/office/drawing/2014/main" id="{25586D21-7DF5-4677-ABAD-D6D933CAC2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4691" y="2361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平面设计基本定理？</a:t>
            </a:r>
          </a:p>
        </p:txBody>
      </p:sp>
    </p:spTree>
    <p:extLst>
      <p:ext uri="{BB962C8B-B14F-4D97-AF65-F5344CB8AC3E}">
        <p14:creationId xmlns:p14="http://schemas.microsoft.com/office/powerpoint/2010/main" val="309281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1EB0B608-63E2-4B9D-B692-49AFABD3E187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格式塔视知觉原理</a:t>
            </a:r>
          </a:p>
        </p:txBody>
      </p:sp>
    </p:spTree>
    <p:extLst>
      <p:ext uri="{BB962C8B-B14F-4D97-AF65-F5344CB8AC3E}">
        <p14:creationId xmlns:p14="http://schemas.microsoft.com/office/powerpoint/2010/main" val="31208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88179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317286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2F11B8-F6E8-4429-9366-3EFA88CADFA0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EEE5B94-C73F-4EE6-8933-2C5D31E71D8F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C53754-D104-401B-9D9A-C2BA8FD9C019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2BAAD3-7815-49F9-8BBE-21E5EBF73434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D44BC0-C2A3-4184-91E2-0AAF3EDC9034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2038324-08D1-4151-AC38-806F5C0D087E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DEB702-EBD7-4ED0-BFD1-31B9A4DFF466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05C4ED9-FA8C-43C6-839A-9B19C2731401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F2189B9-E303-4B52-BE76-D364AF21D3FE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6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4E75B85-0D59-4382-9F8F-3B31C67C2193}"/>
              </a:ext>
            </a:extLst>
          </p:cNvPr>
          <p:cNvSpPr/>
          <p:nvPr/>
        </p:nvSpPr>
        <p:spPr>
          <a:xfrm>
            <a:off x="2258646" y="2571750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F0DFCCD-4CB8-4081-91C5-02A46834226F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251A9DB-3E80-40D7-BB99-3266F7934805}"/>
              </a:ext>
            </a:extLst>
          </p:cNvPr>
          <p:cNvSpPr/>
          <p:nvPr/>
        </p:nvSpPr>
        <p:spPr>
          <a:xfrm>
            <a:off x="7548022" y="2586943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1F8B79-FBF9-496C-A0B4-50686BECBBF4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6A8D8-3787-4EE3-BFD0-F25C8CAFCFB3}"/>
              </a:ext>
            </a:extLst>
          </p:cNvPr>
          <p:cNvSpPr txBox="1"/>
          <p:nvPr/>
        </p:nvSpPr>
        <p:spPr>
          <a:xfrm>
            <a:off x="2390143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B5D980-ACAC-43AB-A262-866537B9601C}"/>
              </a:ext>
            </a:extLst>
          </p:cNvPr>
          <p:cNvSpPr txBox="1"/>
          <p:nvPr/>
        </p:nvSpPr>
        <p:spPr>
          <a:xfrm>
            <a:off x="3190242" y="284066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DC966D-F629-4BC5-9766-2B89221F0AC0}"/>
              </a:ext>
            </a:extLst>
          </p:cNvPr>
          <p:cNvSpPr txBox="1"/>
          <p:nvPr/>
        </p:nvSpPr>
        <p:spPr>
          <a:xfrm>
            <a:off x="3990341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060982-4FFA-4080-8A37-8E01C6137185}"/>
              </a:ext>
            </a:extLst>
          </p:cNvPr>
          <p:cNvSpPr txBox="1"/>
          <p:nvPr/>
        </p:nvSpPr>
        <p:spPr>
          <a:xfrm>
            <a:off x="3952465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FED414-A71A-43DD-9F12-D258F311A234}"/>
              </a:ext>
            </a:extLst>
          </p:cNvPr>
          <p:cNvSpPr txBox="1"/>
          <p:nvPr/>
        </p:nvSpPr>
        <p:spPr>
          <a:xfrm>
            <a:off x="2390142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C8E119-856C-4401-A746-DACD3BB4DA98}"/>
              </a:ext>
            </a:extLst>
          </p:cNvPr>
          <p:cNvSpPr txBox="1"/>
          <p:nvPr/>
        </p:nvSpPr>
        <p:spPr>
          <a:xfrm>
            <a:off x="3195226" y="337159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55302C-512A-44B3-A248-8E79B21777B2}"/>
              </a:ext>
            </a:extLst>
          </p:cNvPr>
          <p:cNvSpPr txBox="1"/>
          <p:nvPr/>
        </p:nvSpPr>
        <p:spPr>
          <a:xfrm>
            <a:off x="239014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030217-D03F-4A38-9611-D188D5EAAE25}"/>
              </a:ext>
            </a:extLst>
          </p:cNvPr>
          <p:cNvSpPr txBox="1"/>
          <p:nvPr/>
        </p:nvSpPr>
        <p:spPr>
          <a:xfrm>
            <a:off x="3197498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0D343A-4BC9-4AD8-9136-8B8BACA0E4B2}"/>
              </a:ext>
            </a:extLst>
          </p:cNvPr>
          <p:cNvSpPr txBox="1"/>
          <p:nvPr/>
        </p:nvSpPr>
        <p:spPr>
          <a:xfrm>
            <a:off x="3952463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65711-2DE4-4EC5-B3C6-338B29FD8641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E2085-4D45-4ABA-91FB-D2147A733B8C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BEDE8-2399-40EE-A899-7C8AE852138F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15CC4-1FD1-4FD6-8897-E7AE4E4EF47C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651229-294A-4771-BC76-12C2A84898F2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E7A936-BB4B-4E0F-918D-7A0A4E25CF2A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7BD940-ACC7-4C6A-8A34-3E0622DFCFDD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FB3FCB-E2D0-471F-998B-7F0950AA6FBC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8260B9-4D89-4B9C-913B-8C4138AE46B0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3D8678-B3C1-49A0-A42F-DB5A0C90C80B}"/>
              </a:ext>
            </a:extLst>
          </p:cNvPr>
          <p:cNvSpPr txBox="1"/>
          <p:nvPr/>
        </p:nvSpPr>
        <p:spPr>
          <a:xfrm>
            <a:off x="7928404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DE96CB-45A1-4981-879B-962F0CD097BE}"/>
              </a:ext>
            </a:extLst>
          </p:cNvPr>
          <p:cNvSpPr txBox="1"/>
          <p:nvPr/>
        </p:nvSpPr>
        <p:spPr>
          <a:xfrm>
            <a:off x="8442753" y="255491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BFC7D2-E05D-497E-B1CC-272516EAFE30}"/>
              </a:ext>
            </a:extLst>
          </p:cNvPr>
          <p:cNvSpPr txBox="1"/>
          <p:nvPr/>
        </p:nvSpPr>
        <p:spPr>
          <a:xfrm>
            <a:off x="8957102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087692-3D6C-4C51-BA54-4C06BA062B4D}"/>
              </a:ext>
            </a:extLst>
          </p:cNvPr>
          <p:cNvSpPr txBox="1"/>
          <p:nvPr/>
        </p:nvSpPr>
        <p:spPr>
          <a:xfrm>
            <a:off x="8919226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D7D24C-2700-4553-A88B-083BF242A0C4}"/>
              </a:ext>
            </a:extLst>
          </p:cNvPr>
          <p:cNvSpPr txBox="1"/>
          <p:nvPr/>
        </p:nvSpPr>
        <p:spPr>
          <a:xfrm>
            <a:off x="7928403" y="337691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451891-CA45-4E45-97B0-6419BC16790B}"/>
              </a:ext>
            </a:extLst>
          </p:cNvPr>
          <p:cNvSpPr txBox="1"/>
          <p:nvPr/>
        </p:nvSpPr>
        <p:spPr>
          <a:xfrm>
            <a:off x="8447737" y="337159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D80006-B713-4DA7-90E4-8F73CF5AFF00}"/>
              </a:ext>
            </a:extLst>
          </p:cNvPr>
          <p:cNvSpPr txBox="1"/>
          <p:nvPr/>
        </p:nvSpPr>
        <p:spPr>
          <a:xfrm>
            <a:off x="7928402" y="422040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E98CED-C50D-40EE-804B-D9D3F7ACE716}"/>
              </a:ext>
            </a:extLst>
          </p:cNvPr>
          <p:cNvSpPr txBox="1"/>
          <p:nvPr/>
        </p:nvSpPr>
        <p:spPr>
          <a:xfrm>
            <a:off x="8450009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087905-8850-467F-B6A2-A893CC0E75F1}"/>
              </a:ext>
            </a:extLst>
          </p:cNvPr>
          <p:cNvSpPr txBox="1"/>
          <p:nvPr/>
        </p:nvSpPr>
        <p:spPr>
          <a:xfrm>
            <a:off x="8919224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1481985"/>
            <a:ext cx="3825875" cy="390916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882095"/>
            <a:ext cx="3402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</p:spTree>
    <p:extLst>
      <p:ext uri="{BB962C8B-B14F-4D97-AF65-F5344CB8AC3E}">
        <p14:creationId xmlns:p14="http://schemas.microsoft.com/office/powerpoint/2010/main" val="206773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624735"/>
            <a:ext cx="3825875" cy="5729081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8D8F6-E1DF-42A2-B684-2BA55294809E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283394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1114425" y="1143000"/>
            <a:ext cx="3276600" cy="439102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EA1016-D634-407B-B8A9-DFA8DA3A4333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120656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</p:spTree>
    <p:extLst>
      <p:ext uri="{BB962C8B-B14F-4D97-AF65-F5344CB8AC3E}">
        <p14:creationId xmlns:p14="http://schemas.microsoft.com/office/powerpoint/2010/main" val="168055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3D8A41-7881-4619-85B1-F6F74B059513}"/>
              </a:ext>
            </a:extLst>
          </p:cNvPr>
          <p:cNvCxnSpPr/>
          <p:nvPr/>
        </p:nvCxnSpPr>
        <p:spPr>
          <a:xfrm>
            <a:off x="-9126199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EF9E3C-E29A-4AAE-B67B-DF5A8DEFE97A}"/>
              </a:ext>
            </a:extLst>
          </p:cNvPr>
          <p:cNvSpPr txBox="1"/>
          <p:nvPr/>
        </p:nvSpPr>
        <p:spPr>
          <a:xfrm>
            <a:off x="-5984748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F3814CE-1A22-4123-8E45-3A8EC0C28AB2}"/>
              </a:ext>
            </a:extLst>
          </p:cNvPr>
          <p:cNvCxnSpPr>
            <a:cxnSpLocks/>
          </p:cNvCxnSpPr>
          <p:nvPr/>
        </p:nvCxnSpPr>
        <p:spPr>
          <a:xfrm>
            <a:off x="12282964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DB569-45E8-4ECC-989B-9A9FD09E6381}"/>
              </a:ext>
            </a:extLst>
          </p:cNvPr>
          <p:cNvSpPr txBox="1"/>
          <p:nvPr/>
        </p:nvSpPr>
        <p:spPr>
          <a:xfrm>
            <a:off x="12908732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85B489-7022-4416-8BBB-924FC9CE25E8}"/>
              </a:ext>
            </a:extLst>
          </p:cNvPr>
          <p:cNvSpPr txBox="1"/>
          <p:nvPr/>
        </p:nvSpPr>
        <p:spPr>
          <a:xfrm>
            <a:off x="12410463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16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75E9A28-C7E4-4E5B-A258-B8270EE1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9" y="973681"/>
            <a:ext cx="5617327" cy="5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A55FF2-9FA4-44C3-B40B-9F250F84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0" y="2426854"/>
            <a:ext cx="1968500" cy="2004291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76BC66-EAF6-43CA-BFC5-E801D08E3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595561"/>
            <a:ext cx="12668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8C569-4C77-41A2-BC59-D02BDA1F2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63589"/>
            <a:ext cx="1871513" cy="1930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4FB902-B1E0-42E5-BF36-A8D518588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47" y="2386253"/>
            <a:ext cx="1940162" cy="20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6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5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406406-2592-4D48-8A3B-F59098A1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2005443"/>
            <a:ext cx="5953126" cy="2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09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D9907B-7ED7-42B9-8C31-F1D09A78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2" y="1567433"/>
            <a:ext cx="5229226" cy="34861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3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2BBCB-4F5F-40A5-8388-5DAEC2F57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1911878"/>
            <a:ext cx="3225800" cy="2150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07BD79-4018-4A94-BBBD-FDFC3A7A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1514475"/>
            <a:ext cx="2872449" cy="28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E3F3ED-A301-4CE5-86F9-EC36EA70C31D}"/>
              </a:ext>
            </a:extLst>
          </p:cNvPr>
          <p:cNvSpPr/>
          <p:nvPr/>
        </p:nvSpPr>
        <p:spPr>
          <a:xfrm>
            <a:off x="47942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A3AF24-4B03-4DEE-81C8-46272AD6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" y="2505248"/>
            <a:ext cx="2228855" cy="222885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145AAF-9834-4614-A2DB-8B3D5993B02A}"/>
              </a:ext>
            </a:extLst>
          </p:cNvPr>
          <p:cNvSpPr/>
          <p:nvPr/>
        </p:nvSpPr>
        <p:spPr>
          <a:xfrm>
            <a:off x="3308347" y="2105203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EB94FA-C7A0-4936-B8D3-8BC32D5B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69" y="1857726"/>
            <a:ext cx="2228855" cy="22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F4CF1A6-E00C-4C6C-B48A-D784C0C78C34}"/>
              </a:ext>
            </a:extLst>
          </p:cNvPr>
          <p:cNvSpPr/>
          <p:nvPr/>
        </p:nvSpPr>
        <p:spPr>
          <a:xfrm>
            <a:off x="179387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6F6AAB-7CE3-46CF-877A-F714F046CA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97" y="1867073"/>
            <a:ext cx="2228855" cy="2228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9F15FC-00D1-4096-B3A2-1A6557805C90}"/>
              </a:ext>
            </a:extLst>
          </p:cNvPr>
          <p:cNvSpPr txBox="1"/>
          <p:nvPr/>
        </p:nvSpPr>
        <p:spPr>
          <a:xfrm>
            <a:off x="2326479" y="4019728"/>
            <a:ext cx="15636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2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SUNSHINE</a:t>
            </a:r>
            <a:endParaRPr lang="zh-CN" altLang="en-US" sz="2100" dirty="0">
              <a:solidFill>
                <a:schemeClr val="accent2">
                  <a:lumMod val="7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44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1A71F256-A97E-49B8-82D2-9E5E4322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" y="2665888"/>
            <a:ext cx="60158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1B6BCC-32AF-4ED2-BF71-8473D27D2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728478"/>
            <a:ext cx="3543300" cy="6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1" y="0"/>
            <a:ext cx="10334827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74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-88076" y="-361950"/>
            <a:ext cx="884019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285750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0279062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0401501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0601324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B6693F-FC89-4B5B-A21F-1E8BDCB7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416602"/>
            <a:ext cx="7248772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80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304CED-388E-4E35-B625-EF4F9EFB7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0" y="907124"/>
            <a:ext cx="585865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63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3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7C6D784-86BF-485D-BB9B-8F022E358701}"/>
              </a:ext>
            </a:extLst>
          </p:cNvPr>
          <p:cNvSpPr/>
          <p:nvPr/>
        </p:nvSpPr>
        <p:spPr>
          <a:xfrm>
            <a:off x="731105" y="2195511"/>
            <a:ext cx="2028825" cy="2028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6C6078C-5A14-4308-A3B9-EDF26EFF32F3}"/>
              </a:ext>
            </a:extLst>
          </p:cNvPr>
          <p:cNvSpPr/>
          <p:nvPr/>
        </p:nvSpPr>
        <p:spPr>
          <a:xfrm>
            <a:off x="3418315" y="2195510"/>
            <a:ext cx="2028825" cy="2028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2967-8870-4D1A-A9DE-7E225D4F827D}"/>
              </a:ext>
            </a:extLst>
          </p:cNvPr>
          <p:cNvSpPr txBox="1"/>
          <p:nvPr/>
        </p:nvSpPr>
        <p:spPr>
          <a:xfrm>
            <a:off x="764442" y="2794423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GO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E9CD58-06A1-4447-88DD-25858731F1D1}"/>
              </a:ext>
            </a:extLst>
          </p:cNvPr>
          <p:cNvSpPr txBox="1"/>
          <p:nvPr/>
        </p:nvSpPr>
        <p:spPr>
          <a:xfrm>
            <a:off x="3451652" y="2834775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STOP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64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B34B09-8F8B-44F5-9906-3FD53E1E7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2" y="829282"/>
            <a:ext cx="3794326" cy="5058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06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56C95-4BC0-47BD-8E6A-BCC65C03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92" y="829281"/>
            <a:ext cx="3663968" cy="5058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8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1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559296C-D0F7-4A67-B7F0-F35C4736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70551"/>
            <a:ext cx="5505450" cy="37721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82B13C-C33B-4CB8-9555-2701676A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2" y="1452998"/>
            <a:ext cx="5505564" cy="3772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4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1938919" y="0"/>
            <a:ext cx="677645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9077326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2844131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2622187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2335122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E06F8-9537-45C7-B064-1CEBADA13534}"/>
              </a:ext>
            </a:extLst>
          </p:cNvPr>
          <p:cNvSpPr txBox="1"/>
          <p:nvPr/>
        </p:nvSpPr>
        <p:spPr>
          <a:xfrm>
            <a:off x="3028208" y="1698173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引言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DABB6F-A60C-44B9-A478-EE61A207CC83}"/>
              </a:ext>
            </a:extLst>
          </p:cNvPr>
          <p:cNvSpPr txBox="1"/>
          <p:nvPr/>
        </p:nvSpPr>
        <p:spPr>
          <a:xfrm>
            <a:off x="3028208" y="233350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875C04-66B1-4331-A550-A95EB7C2FA86}"/>
              </a:ext>
            </a:extLst>
          </p:cNvPr>
          <p:cNvSpPr txBox="1"/>
          <p:nvPr/>
        </p:nvSpPr>
        <p:spPr>
          <a:xfrm>
            <a:off x="3028208" y="2968845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07A50B-750D-4BC0-9540-08AC61F9BFF6}"/>
              </a:ext>
            </a:extLst>
          </p:cNvPr>
          <p:cNvSpPr txBox="1"/>
          <p:nvPr/>
        </p:nvSpPr>
        <p:spPr>
          <a:xfrm>
            <a:off x="3028208" y="3606762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27193F-FD6C-464E-946A-9262C33D4D67}"/>
              </a:ext>
            </a:extLst>
          </p:cNvPr>
          <p:cNvSpPr txBox="1"/>
          <p:nvPr/>
        </p:nvSpPr>
        <p:spPr>
          <a:xfrm>
            <a:off x="3028208" y="424467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5. Word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</p:spTree>
    <p:extLst>
      <p:ext uri="{BB962C8B-B14F-4D97-AF65-F5344CB8AC3E}">
        <p14:creationId xmlns:p14="http://schemas.microsoft.com/office/powerpoint/2010/main" val="1360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KISS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法则，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Keep It Simple and Stupid</a:t>
            </a:r>
          </a:p>
        </p:txBody>
      </p:sp>
    </p:spTree>
    <p:extLst>
      <p:ext uri="{BB962C8B-B14F-4D97-AF65-F5344CB8AC3E}">
        <p14:creationId xmlns:p14="http://schemas.microsoft.com/office/powerpoint/2010/main" val="387882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25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4098" name="Picture 2" descr="查看源图像">
            <a:extLst>
              <a:ext uri="{FF2B5EF4-FFF2-40B4-BE49-F238E27FC236}">
                <a16:creationId xmlns:a16="http://schemas.microsoft.com/office/drawing/2014/main" id="{F79596EB-0C0B-41E8-B6BF-036EDD44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3657080"/>
            <a:ext cx="3876675" cy="2336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查看源图像">
            <a:extLst>
              <a:ext uri="{FF2B5EF4-FFF2-40B4-BE49-F238E27FC236}">
                <a16:creationId xmlns:a16="http://schemas.microsoft.com/office/drawing/2014/main" id="{35DE8CD9-5587-4756-9F67-ED6E2DB3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30" y="852815"/>
            <a:ext cx="2919190" cy="25761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4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>
            <a:extLst>
              <a:ext uri="{FF2B5EF4-FFF2-40B4-BE49-F238E27FC236}">
                <a16:creationId xmlns:a16="http://schemas.microsoft.com/office/drawing/2014/main" id="{70A5558F-0452-4E0A-AB31-ECA8682B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0" y="561877"/>
            <a:ext cx="9401175" cy="115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设计师是个钟表匠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若设计师不关注细节，就很难有美观的设计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20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极限无处不在</a:t>
            </a:r>
          </a:p>
        </p:txBody>
      </p:sp>
    </p:spTree>
    <p:extLst>
      <p:ext uri="{BB962C8B-B14F-4D97-AF65-F5344CB8AC3E}">
        <p14:creationId xmlns:p14="http://schemas.microsoft.com/office/powerpoint/2010/main" val="398714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66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DBA87D-ADCD-4772-884C-8157BDECE8CA}"/>
              </a:ext>
            </a:extLst>
          </p:cNvPr>
          <p:cNvSpPr txBox="1"/>
          <p:nvPr/>
        </p:nvSpPr>
        <p:spPr>
          <a:xfrm>
            <a:off x="5081584" y="2021695"/>
            <a:ext cx="1933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2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H</a:t>
            </a:r>
            <a:endParaRPr lang="zh-CN" altLang="en-US" sz="192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1F20A-561E-4E41-B967-C72D3562035A}"/>
              </a:ext>
            </a:extLst>
          </p:cNvPr>
          <p:cNvSpPr txBox="1"/>
          <p:nvPr/>
        </p:nvSpPr>
        <p:spPr>
          <a:xfrm>
            <a:off x="4295775" y="469387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  它的横与竖线的宽度一样吗？</a:t>
            </a:r>
          </a:p>
        </p:txBody>
      </p:sp>
    </p:spTree>
    <p:extLst>
      <p:ext uri="{BB962C8B-B14F-4D97-AF65-F5344CB8AC3E}">
        <p14:creationId xmlns:p14="http://schemas.microsoft.com/office/powerpoint/2010/main" val="26484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DBA87D-ADCD-4772-884C-8157BDECE8CA}"/>
              </a:ext>
            </a:extLst>
          </p:cNvPr>
          <p:cNvSpPr txBox="1"/>
          <p:nvPr/>
        </p:nvSpPr>
        <p:spPr>
          <a:xfrm rot="5400000">
            <a:off x="4957759" y="1897120"/>
            <a:ext cx="1933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2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H</a:t>
            </a:r>
            <a:endParaRPr lang="zh-CN" altLang="en-US" sz="192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1F20A-561E-4E41-B967-C72D3562035A}"/>
              </a:ext>
            </a:extLst>
          </p:cNvPr>
          <p:cNvSpPr txBox="1"/>
          <p:nvPr/>
        </p:nvSpPr>
        <p:spPr>
          <a:xfrm>
            <a:off x="4295775" y="469387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  它的横与竖线的宽度一样吗？</a:t>
            </a:r>
          </a:p>
        </p:txBody>
      </p:sp>
    </p:spTree>
    <p:extLst>
      <p:ext uri="{BB962C8B-B14F-4D97-AF65-F5344CB8AC3E}">
        <p14:creationId xmlns:p14="http://schemas.microsoft.com/office/powerpoint/2010/main" val="283081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5E082-7350-49FB-9549-7AEF0937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389" y="1710874"/>
            <a:ext cx="3600450" cy="41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人眼能解析的画面仅中间的一个点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5E082-7350-49FB-9549-7AEF0937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26" y="2340763"/>
            <a:ext cx="2043255" cy="2332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D96BB0BD-C37A-4734-841D-A3CF638A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7" y="1818176"/>
            <a:ext cx="6486525" cy="3891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8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脑子是有极限的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3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58023"/>
            <a:ext cx="12192000" cy="5758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31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93111"/>
            <a:ext cx="12192000" cy="5723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1545FE-D6B7-40C3-B69A-93708E232A1D}"/>
              </a:ext>
            </a:extLst>
          </p:cNvPr>
          <p:cNvSpPr txBox="1"/>
          <p:nvPr/>
        </p:nvSpPr>
        <p:spPr>
          <a:xfrm>
            <a:off x="8999201" y="3326714"/>
            <a:ext cx="234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用梯度色阶？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58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175"/>
            <a:ext cx="12192000" cy="5683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1545FE-D6B7-40C3-B69A-93708E232A1D}"/>
              </a:ext>
            </a:extLst>
          </p:cNvPr>
          <p:cNvSpPr txBox="1"/>
          <p:nvPr/>
        </p:nvSpPr>
        <p:spPr>
          <a:xfrm>
            <a:off x="8999201" y="3326714"/>
            <a:ext cx="234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提高对比！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93111"/>
            <a:ext cx="12192000" cy="5723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A7A218-9EE8-40AF-A73B-FD2B493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14" y="2134019"/>
            <a:ext cx="6572058" cy="31031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F227D4-42DB-49CC-ACC3-549A86AFC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560" y="2123271"/>
            <a:ext cx="6425741" cy="31275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8D4DFDFE-1846-47B9-AF73-28CB4E666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019" y="2514225"/>
            <a:ext cx="5809992" cy="1902117"/>
          </a:xfrm>
          <a:prstGeom prst="rect">
            <a:avLst/>
          </a:prstGeom>
        </p:spPr>
      </p:pic>
      <p:pic>
        <p:nvPicPr>
          <p:cNvPr id="85" name="图片 10">
            <a:extLst>
              <a:ext uri="{FF2B5EF4-FFF2-40B4-BE49-F238E27FC236}">
                <a16:creationId xmlns:a16="http://schemas.microsoft.com/office/drawing/2014/main" id="{53762B7D-7A74-4E6B-8EAC-CA647A228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6019" y="3289206"/>
            <a:ext cx="1999661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52019"/>
            <a:ext cx="12192000" cy="56646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A7A218-9EE8-40AF-A73B-FD2B493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325" y="1703578"/>
            <a:ext cx="8465350" cy="39970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F227D4-42DB-49CC-ACC3-549A86AFC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64" y="752019"/>
            <a:ext cx="12268168" cy="597112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8D4DFDFE-1846-47B9-AF73-28CB4E666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6378" y="2560319"/>
            <a:ext cx="5621811" cy="1840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417731-6DDF-4491-A001-504CD8473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485" y="3429000"/>
            <a:ext cx="1240813" cy="4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58023"/>
            <a:ext cx="12192000" cy="5758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41562AC-EE0A-4C67-8BD9-C81CF8B1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237" y="2135381"/>
            <a:ext cx="6657409" cy="310922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E80646-62FF-4E48-95BF-C5D90D63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656" y="2139622"/>
            <a:ext cx="6194073" cy="310313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7B51237-CDA4-4A87-83D7-5D17DCCD7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189" y="2120216"/>
            <a:ext cx="5407621" cy="2725148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71830C4-691A-4F24-B0FE-8BBC15A11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166" y="3276928"/>
            <a:ext cx="1999661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175"/>
            <a:ext cx="12192000" cy="5683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41562AC-EE0A-4C67-8BD9-C81CF8B1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668" y="2229512"/>
            <a:ext cx="4623208" cy="21591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E80646-62FF-4E48-95BF-C5D90D63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" y="2260026"/>
            <a:ext cx="4301446" cy="215495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7B51237-CDA4-4A87-83D7-5D17DCCD7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527" y="2229512"/>
            <a:ext cx="3755298" cy="189246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71830C4-691A-4F24-B0FE-8BBC15A11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672" y="4946879"/>
            <a:ext cx="1388656" cy="5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29895D-4578-4F01-A038-6DBDF9B4EAA1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脑子是有极限的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6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37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8AF5E941-C176-4DC9-933A-DCEFF299FF59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689576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一方战胜另一方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/>
          <p:nvPr/>
        </p:nvCxnSpPr>
        <p:spPr>
          <a:xfrm>
            <a:off x="3697042" y="3069499"/>
            <a:ext cx="4797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859947" y="3187623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为了信息量牺牲整体效果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7C63AD-BE13-435B-AC8C-1D6731BBA9C9}"/>
              </a:ext>
            </a:extLst>
          </p:cNvPr>
          <p:cNvSpPr txBox="1"/>
          <p:nvPr/>
        </p:nvSpPr>
        <p:spPr>
          <a:xfrm>
            <a:off x="3859950" y="3567573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为了整体效果牺牲信息量</a:t>
            </a:r>
          </a:p>
        </p:txBody>
      </p:sp>
    </p:spTree>
    <p:extLst>
      <p:ext uri="{BB962C8B-B14F-4D97-AF65-F5344CB8AC3E}">
        <p14:creationId xmlns:p14="http://schemas.microsoft.com/office/powerpoint/2010/main" val="183496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947765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双方同归于尽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>
            <a:cxnSpLocks/>
          </p:cNvCxnSpPr>
          <p:nvPr/>
        </p:nvCxnSpPr>
        <p:spPr>
          <a:xfrm flipV="1">
            <a:off x="3108325" y="3317097"/>
            <a:ext cx="5975350" cy="10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400185" y="3442864"/>
            <a:ext cx="53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既想要丰富的信息量，又想要整体效果，乙方死了</a:t>
            </a:r>
          </a:p>
        </p:txBody>
      </p:sp>
    </p:spTree>
    <p:extLst>
      <p:ext uri="{BB962C8B-B14F-4D97-AF65-F5344CB8AC3E}">
        <p14:creationId xmlns:p14="http://schemas.microsoft.com/office/powerpoint/2010/main" val="18398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850945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双方融合成一对新的矛盾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>
            <a:cxnSpLocks/>
          </p:cNvCxnSpPr>
          <p:nvPr/>
        </p:nvCxnSpPr>
        <p:spPr>
          <a:xfrm flipV="1">
            <a:off x="3108325" y="3220277"/>
            <a:ext cx="5975350" cy="10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400185" y="3303012"/>
            <a:ext cx="5391629" cy="7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和甲方面谈，让他修改文案</a:t>
            </a:r>
            <a:endParaRPr lang="en-US" altLang="zh-CN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最终这对矛盾就融合为甲方和乙方之间的矛盾</a:t>
            </a:r>
          </a:p>
        </p:txBody>
      </p:sp>
    </p:spTree>
    <p:extLst>
      <p:ext uri="{BB962C8B-B14F-4D97-AF65-F5344CB8AC3E}">
        <p14:creationId xmlns:p14="http://schemas.microsoft.com/office/powerpoint/2010/main" val="74663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现代排版技巧摘要</a:t>
            </a:r>
          </a:p>
        </p:txBody>
      </p:sp>
    </p:spTree>
    <p:extLst>
      <p:ext uri="{BB962C8B-B14F-4D97-AF65-F5344CB8AC3E}">
        <p14:creationId xmlns:p14="http://schemas.microsoft.com/office/powerpoint/2010/main" val="184820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还有什么？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 </a:t>
            </a:r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更多 </a:t>
            </a:r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</a:t>
            </a:r>
            <a:endParaRPr lang="zh-CN" alt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4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Word</a:t>
            </a:r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如何排版一个数模论文模板</a:t>
            </a:r>
          </a:p>
        </p:txBody>
      </p:sp>
    </p:spTree>
    <p:extLst>
      <p:ext uri="{BB962C8B-B14F-4D97-AF65-F5344CB8AC3E}">
        <p14:creationId xmlns:p14="http://schemas.microsoft.com/office/powerpoint/2010/main" val="344929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905780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</p:spTree>
    <p:extLst>
      <p:ext uri="{BB962C8B-B14F-4D97-AF65-F5344CB8AC3E}">
        <p14:creationId xmlns:p14="http://schemas.microsoft.com/office/powerpoint/2010/main" val="321250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</p:spTree>
    <p:extLst>
      <p:ext uri="{BB962C8B-B14F-4D97-AF65-F5344CB8AC3E}">
        <p14:creationId xmlns:p14="http://schemas.microsoft.com/office/powerpoint/2010/main" val="40008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2204</Words>
  <Application>Microsoft Office PowerPoint</Application>
  <PresentationFormat>宽屏</PresentationFormat>
  <Paragraphs>521</Paragraphs>
  <Slides>75</Slides>
  <Notes>72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4" baseType="lpstr">
      <vt:lpstr>等线</vt:lpstr>
      <vt:lpstr>等线 Light</vt:lpstr>
      <vt:lpstr>苹方 常规</vt:lpstr>
      <vt:lpstr>苹方 粗体</vt:lpstr>
      <vt:lpstr>苹方 特粗</vt:lpstr>
      <vt:lpstr>苹方 中等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Eia Dyllan</dc:creator>
  <cp:lastModifiedBy>Eia Dyllan</cp:lastModifiedBy>
  <cp:revision>46</cp:revision>
  <dcterms:created xsi:type="dcterms:W3CDTF">2020-12-10T04:54:14Z</dcterms:created>
  <dcterms:modified xsi:type="dcterms:W3CDTF">2020-12-14T14:08:34Z</dcterms:modified>
</cp:coreProperties>
</file>